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>
        <p:scale>
          <a:sx n="72" d="100"/>
          <a:sy n="72" d="100"/>
        </p:scale>
        <p:origin x="1760" y="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 descr="http://www.geo.fr/var/geo/storage/images/media/images/rubrique-environnement/la-france-nature/geo374-provence/portraits-france-nature-provence/noyer-dans-un-champ-de-lavande-en-provence/658639-1-fre-FR/noyer-dans-un-champ-de-lavande-en-provence_620x46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807198" cy="510540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4" name="Rectangl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8983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1029" name="Rectangle 2"/>
          <p:cNvSpPr>
            <a:spLocks noGrp="1"/>
          </p:cNvSpPr>
          <p:nvPr>
            <p:ph type="ftr" sz="quarter" idx="3"/>
          </p:nvPr>
        </p:nvSpPr>
        <p:spPr bwMode="auto">
          <a:xfrm>
            <a:off x="609600" y="6248400"/>
            <a:ext cx="54213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  <a:latin typeface="Tw Cen MT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</p:sldLayoutIdLst>
  <p:txStyles>
    <p:titleStyle>
      <a:lvl1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8001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12573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7145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21717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defTabSz="-13873163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B7785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776A5B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6249537"/>
            <a:ext cx="6515100" cy="685800"/>
          </a:xfrm>
        </p:spPr>
        <p:txBody>
          <a:bodyPr/>
          <a:lstStyle/>
          <a:p>
            <a:r>
              <a:rPr lang="en-US" dirty="0" err="1" smtClean="0"/>
              <a:t>Unité</a:t>
            </a:r>
            <a:r>
              <a:rPr lang="en-US" smtClean="0"/>
              <a:t> </a:t>
            </a:r>
            <a:r>
              <a:rPr lang="en-US" smtClean="0"/>
              <a:t>4 </a:t>
            </a:r>
            <a:r>
              <a:rPr lang="en-US" dirty="0" smtClean="0"/>
              <a:t>- </a:t>
            </a:r>
            <a:r>
              <a:rPr lang="en-US" dirty="0" err="1" smtClean="0"/>
              <a:t>Partons</a:t>
            </a:r>
            <a:r>
              <a:rPr lang="en-US" dirty="0" smtClean="0"/>
              <a:t> en Provence!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74637"/>
            <a:ext cx="8229600" cy="604980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2719352"/>
            <a:ext cx="1565603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rivière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661793" y="287175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fleuve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864189" y="894418"/>
            <a:ext cx="986348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lac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431678" y="271935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étang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7092428" y="632808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océan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06379" y="5570389"/>
            <a:ext cx="1123661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île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6379" y="3547372"/>
            <a:ext cx="1955414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cascade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61793" y="4847115"/>
            <a:ext cx="2202396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montagne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3837305" y="5690359"/>
            <a:ext cx="2215908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 </a:t>
            </a:r>
            <a:r>
              <a:rPr lang="en-US" sz="2400" dirty="0" err="1" smtClean="0"/>
              <a:t>campagne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7092428" y="3547372"/>
            <a:ext cx="1527994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Un </a:t>
            </a:r>
            <a:r>
              <a:rPr lang="en-US" sz="2400" dirty="0" err="1" smtClean="0"/>
              <a:t>pont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7026050" y="5801222"/>
            <a:ext cx="1594372" cy="461665"/>
          </a:xfrm>
          <a:prstGeom prst="rect">
            <a:avLst/>
          </a:prstGeom>
          <a:solidFill>
            <a:srgbClr val="F97817"/>
          </a:solidFill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Une</a:t>
            </a:r>
            <a:r>
              <a:rPr lang="en-US" sz="2400" dirty="0" smtClean="0"/>
              <a:t>  route</a:t>
            </a:r>
            <a:endParaRPr lang="en-US" sz="2400" dirty="0"/>
          </a:p>
        </p:txBody>
      </p:sp>
      <p:sp>
        <p:nvSpPr>
          <p:cNvPr id="17" name="Up Arrow 16"/>
          <p:cNvSpPr/>
          <p:nvPr/>
        </p:nvSpPr>
        <p:spPr>
          <a:xfrm>
            <a:off x="1243071" y="4847116"/>
            <a:ext cx="202674" cy="723274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6728794" y="3333417"/>
            <a:ext cx="297255" cy="822960"/>
          </a:xfrm>
          <a:prstGeom prst="downArrow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TextBox 19"/>
          <p:cNvSpPr txBox="1"/>
          <p:nvPr/>
        </p:nvSpPr>
        <p:spPr>
          <a:xfrm>
            <a:off x="199684" y="2288410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#1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2417430" y="2456576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#2</a:t>
            </a:r>
            <a:endParaRPr lang="en-US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4593138" y="454294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#3</a:t>
            </a:r>
            <a:endParaRPr lang="en-US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13114" y="2325188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#4</a:t>
            </a:r>
            <a:endParaRPr lang="en-US" sz="2400" dirty="0"/>
          </a:p>
        </p:txBody>
      </p:sp>
      <p:sp>
        <p:nvSpPr>
          <p:cNvPr id="24" name="TextBox 23"/>
          <p:cNvSpPr txBox="1"/>
          <p:nvPr/>
        </p:nvSpPr>
        <p:spPr>
          <a:xfrm>
            <a:off x="6821390" y="1011350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#5</a:t>
            </a:r>
            <a:endParaRPr lang="en-US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313949" y="5180189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#6</a:t>
            </a:r>
            <a:endParaRPr lang="en-US" sz="2400" dirty="0"/>
          </a:p>
        </p:txBody>
      </p:sp>
      <p:sp>
        <p:nvSpPr>
          <p:cNvPr id="26" name="TextBox 25"/>
          <p:cNvSpPr txBox="1"/>
          <p:nvPr/>
        </p:nvSpPr>
        <p:spPr>
          <a:xfrm>
            <a:off x="2413440" y="3428013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#7</a:t>
            </a:r>
            <a:endParaRPr lang="en-US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017603" y="4480046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#8</a:t>
            </a:r>
            <a:endParaRPr lang="en-US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5290768" y="5275992"/>
            <a:ext cx="559769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#9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7491521" y="3971083"/>
            <a:ext cx="729687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#10</a:t>
            </a:r>
            <a:endParaRPr lang="en-US" sz="2400" dirty="0"/>
          </a:p>
        </p:txBody>
      </p:sp>
      <p:sp>
        <p:nvSpPr>
          <p:cNvPr id="30" name="TextBox 29"/>
          <p:cNvSpPr txBox="1"/>
          <p:nvPr/>
        </p:nvSpPr>
        <p:spPr>
          <a:xfrm>
            <a:off x="6314652" y="5801221"/>
            <a:ext cx="729687" cy="461665"/>
          </a:xfrm>
          <a:prstGeom prst="rect">
            <a:avLst/>
          </a:prstGeom>
          <a:solidFill>
            <a:srgbClr val="F97817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#11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Monnaie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Median">
      <a:maj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nnaie">
    <a:dk1>
      <a:sysClr val="windowText" lastClr="000000"/>
    </a:dk1>
    <a:lt1>
      <a:sysClr val="window" lastClr="FFFFFF"/>
    </a:lt1>
    <a:dk2>
      <a:srgbClr val="4A606E"/>
    </a:dk2>
    <a:lt2>
      <a:srgbClr val="D1E1E3"/>
    </a:lt2>
    <a:accent1>
      <a:srgbClr val="79B5B0"/>
    </a:accent1>
    <a:accent2>
      <a:srgbClr val="B4BC4C"/>
    </a:accent2>
    <a:accent3>
      <a:srgbClr val="B77851"/>
    </a:accent3>
    <a:accent4>
      <a:srgbClr val="776A5B"/>
    </a:accent4>
    <a:accent5>
      <a:srgbClr val="B6AD76"/>
    </a:accent5>
    <a:accent6>
      <a:srgbClr val="95AEB1"/>
    </a:accent6>
    <a:hlink>
      <a:srgbClr val="3ECCED"/>
    </a:hlink>
    <a:folHlink>
      <a:srgbClr val="2C6C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72</TotalTime>
  <Words>51</Words>
  <Application>Microsoft Macintosh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Tw Cen MT</vt:lpstr>
      <vt:lpstr>Wingdings 2</vt:lpstr>
      <vt:lpstr>Wingdings</vt:lpstr>
      <vt:lpstr>Theme1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</dc:title>
  <dc:creator>Viviane Grebert</dc:creator>
  <cp:lastModifiedBy>GREBERT,VIVIANE</cp:lastModifiedBy>
  <cp:revision>15</cp:revision>
  <dcterms:created xsi:type="dcterms:W3CDTF">2011-11-23T14:35:08Z</dcterms:created>
  <dcterms:modified xsi:type="dcterms:W3CDTF">2017-03-14T18:04:31Z</dcterms:modified>
</cp:coreProperties>
</file>